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7559675" cy="10691813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2A08"/>
    <a:srgbClr val="F61C5A"/>
    <a:srgbClr val="DC7E99"/>
    <a:srgbClr val="CF4D72"/>
    <a:srgbClr val="CEF248"/>
    <a:srgbClr val="69AB19"/>
    <a:srgbClr val="8DE028"/>
    <a:srgbClr val="B3EA70"/>
    <a:srgbClr val="A29F26"/>
    <a:srgbClr val="CEC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229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0" y="9772137"/>
            <a:ext cx="3738151" cy="700133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MICRO STORE</a:t>
            </a:r>
            <a:endParaRPr kumimoji="1" lang="ja-JP" altLang="en-US" dirty="0"/>
          </a:p>
        </p:txBody>
      </p:sp>
      <p:sp>
        <p:nvSpPr>
          <p:cNvPr id="35" name="テキスト プレースホルダー 33"/>
          <p:cNvSpPr>
            <a:spLocks noGrp="1"/>
          </p:cNvSpPr>
          <p:nvPr>
            <p:ph type="body" sz="quarter" idx="11" hasCustomPrompt="1"/>
          </p:nvPr>
        </p:nvSpPr>
        <p:spPr>
          <a:xfrm>
            <a:off x="3950068" y="9688893"/>
            <a:ext cx="3531366" cy="783377"/>
          </a:xfrm>
        </p:spPr>
        <p:txBody>
          <a:bodyPr>
            <a:noAutofit/>
          </a:bodyPr>
          <a:lstStyle>
            <a:lvl1pPr marL="0" indent="0">
              <a:buNone/>
              <a:defRPr sz="45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00-0000-0000</a:t>
            </a:r>
            <a:endParaRPr kumimoji="1" lang="ja-JP" altLang="en-US" dirty="0"/>
          </a:p>
        </p:txBody>
      </p:sp>
      <p:sp>
        <p:nvSpPr>
          <p:cNvPr id="36" name="テキスト プレースホルダー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0409" y="10334112"/>
            <a:ext cx="7213087" cy="330313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〇〇市〇〇町</a:t>
            </a:r>
            <a:r>
              <a:rPr kumimoji="1" lang="en-US" altLang="ja-JP" dirty="0"/>
              <a:t>XXXXX-XXXX</a:t>
            </a:r>
            <a:r>
              <a:rPr kumimoji="1" lang="ja-JP" altLang="en-US" dirty="0"/>
              <a:t>　営業時間  </a:t>
            </a:r>
            <a:r>
              <a:rPr kumimoji="1" lang="en-US" altLang="ja-JP" dirty="0"/>
              <a:t>00:00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00</a:t>
            </a:r>
            <a:r>
              <a:rPr kumimoji="1" lang="ja-JP" altLang="en-US" dirty="0"/>
              <a:t>：</a:t>
            </a:r>
            <a:r>
              <a:rPr kumimoji="1" lang="en-US" altLang="ja-JP" dirty="0"/>
              <a:t>00</a:t>
            </a:r>
            <a:r>
              <a:rPr kumimoji="1" lang="ja-JP" altLang="en-US" dirty="0"/>
              <a:t>　</a:t>
            </a:r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41" name="テキスト プレースホルダー 33"/>
          <p:cNvSpPr>
            <a:spLocks noGrp="1"/>
          </p:cNvSpPr>
          <p:nvPr>
            <p:ph type="body" sz="quarter" idx="14" hasCustomPrompt="1"/>
          </p:nvPr>
        </p:nvSpPr>
        <p:spPr>
          <a:xfrm>
            <a:off x="53570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64" name="テキスト プレースホルダー 33"/>
          <p:cNvSpPr>
            <a:spLocks noGrp="1"/>
          </p:cNvSpPr>
          <p:nvPr>
            <p:ph type="body" sz="quarter" idx="16" hasCustomPrompt="1"/>
          </p:nvPr>
        </p:nvSpPr>
        <p:spPr>
          <a:xfrm>
            <a:off x="6487387" y="1983151"/>
            <a:ext cx="630101" cy="1004748"/>
          </a:xfrm>
        </p:spPr>
        <p:txBody>
          <a:bodyPr>
            <a:noAutofit/>
          </a:bodyPr>
          <a:lstStyle>
            <a:lvl1pPr marL="0" indent="0">
              <a:buNone/>
              <a:defRPr sz="6000" b="1">
                <a:solidFill>
                  <a:srgbClr val="FF317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74" name="図プレースホルダー 73"/>
          <p:cNvSpPr>
            <a:spLocks noGrp="1"/>
          </p:cNvSpPr>
          <p:nvPr>
            <p:ph type="pic" sz="quarter" idx="19" hasCustomPrompt="1"/>
          </p:nvPr>
        </p:nvSpPr>
        <p:spPr>
          <a:xfrm>
            <a:off x="1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2" name="図プレースホルダー 73"/>
          <p:cNvSpPr>
            <a:spLocks noGrp="1"/>
          </p:cNvSpPr>
          <p:nvPr>
            <p:ph type="pic" sz="quarter" idx="22" hasCustomPrompt="1"/>
          </p:nvPr>
        </p:nvSpPr>
        <p:spPr>
          <a:xfrm>
            <a:off x="2520394" y="4654675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3" name="図プレースホルダー 73"/>
          <p:cNvSpPr>
            <a:spLocks noGrp="1"/>
          </p:cNvSpPr>
          <p:nvPr>
            <p:ph type="pic" sz="quarter" idx="23" hasCustomPrompt="1"/>
          </p:nvPr>
        </p:nvSpPr>
        <p:spPr>
          <a:xfrm>
            <a:off x="5039280" y="4654675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7779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8" name="テキスト プレースホルダー 33"/>
          <p:cNvSpPr>
            <a:spLocks noGrp="1"/>
          </p:cNvSpPr>
          <p:nvPr>
            <p:ph type="body" sz="quarter" idx="21" hasCustomPrompt="1"/>
          </p:nvPr>
        </p:nvSpPr>
        <p:spPr>
          <a:xfrm>
            <a:off x="901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55" name="図プレースホルダー 73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6" name="図プレースホルダー 73"/>
          <p:cNvSpPr>
            <a:spLocks noGrp="1"/>
          </p:cNvSpPr>
          <p:nvPr>
            <p:ph type="pic" sz="quarter" idx="25" hasCustomPrompt="1"/>
          </p:nvPr>
        </p:nvSpPr>
        <p:spPr>
          <a:xfrm>
            <a:off x="2520394" y="6729181"/>
            <a:ext cx="2521901" cy="2074506"/>
          </a:xfrm>
          <a:blipFill dpi="0" rotWithShape="1">
            <a:blip r:embed="rId2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57" name="図プレースホルダー 73"/>
          <p:cNvSpPr>
            <a:spLocks noGrp="1"/>
          </p:cNvSpPr>
          <p:nvPr>
            <p:ph type="pic" sz="quarter" idx="26" hasCustomPrompt="1"/>
          </p:nvPr>
        </p:nvSpPr>
        <p:spPr>
          <a:xfrm>
            <a:off x="5039280" y="6729181"/>
            <a:ext cx="2521901" cy="2074506"/>
          </a:xfrm>
          <a:blipFill dpi="0" rotWithShape="1">
            <a:blip r:embed="rId3"/>
            <a:srcRect/>
            <a:tile tx="0" ty="0" sx="100000" sy="100000" flip="none" algn="ctr"/>
          </a:blipFill>
        </p:spPr>
        <p:txBody>
          <a:bodyPr tIns="252000">
            <a:norm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62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30524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63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261745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5842700" y="601972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1" name="テキスト プレースホルダー 33"/>
          <p:cNvSpPr>
            <a:spLocks noGrp="1"/>
          </p:cNvSpPr>
          <p:nvPr>
            <p:ph type="body" sz="quarter" idx="31" hasCustomPrompt="1"/>
          </p:nvPr>
        </p:nvSpPr>
        <p:spPr>
          <a:xfrm>
            <a:off x="5154914" y="613105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73" name="テキスト プレースホルダー 33"/>
          <p:cNvSpPr>
            <a:spLocks noGrp="1"/>
          </p:cNvSpPr>
          <p:nvPr>
            <p:ph type="body" sz="quarter" idx="32" hasCustomPrompt="1"/>
          </p:nvPr>
        </p:nvSpPr>
        <p:spPr>
          <a:xfrm>
            <a:off x="7779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901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330524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1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61745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83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5842700" y="8110143"/>
            <a:ext cx="1729476" cy="370417"/>
          </a:xfrm>
        </p:spPr>
        <p:txBody>
          <a:bodyPr>
            <a:normAutofit/>
          </a:bodyPr>
          <a:lstStyle>
            <a:lvl1pPr marL="0" indent="0" algn="r">
              <a:buNone/>
              <a:defRPr sz="1200" b="1">
                <a:solidFill>
                  <a:schemeClr val="tx1"/>
                </a:solidFill>
                <a:effectLst>
                  <a:glow rad="101600">
                    <a:schemeClr val="bg1">
                      <a:alpha val="70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商品名を入れましょう</a:t>
            </a:r>
          </a:p>
        </p:txBody>
      </p:sp>
      <p:sp>
        <p:nvSpPr>
          <p:cNvPr id="8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154914" y="8221472"/>
            <a:ext cx="2078306" cy="665459"/>
          </a:xfrm>
        </p:spPr>
        <p:txBody>
          <a:bodyPr>
            <a:noAutofit/>
          </a:bodyPr>
          <a:lstStyle>
            <a:lvl1pPr marL="0" indent="0" algn="r">
              <a:buNone/>
              <a:defRPr sz="4000" b="1">
                <a:solidFill>
                  <a:srgbClr val="D20000"/>
                </a:solidFill>
                <a:effectLst>
                  <a:glow rad="101600">
                    <a:schemeClr val="bg1"/>
                  </a:glow>
                </a:effectLst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0,000</a:t>
            </a:r>
            <a:endParaRPr kumimoji="1" lang="ja-JP" altLang="en-US" dirty="0"/>
          </a:p>
        </p:txBody>
      </p:sp>
      <p:sp>
        <p:nvSpPr>
          <p:cNvPr id="60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188486" y="8891991"/>
            <a:ext cx="7213088" cy="468715"/>
          </a:xfrm>
        </p:spPr>
        <p:txBody>
          <a:bodyPr>
            <a:noAutofit/>
          </a:bodyPr>
          <a:lstStyle>
            <a:lvl1pPr marL="0" indent="0" algn="ctr">
              <a:buNone/>
              <a:defRPr sz="21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たくさんのお買い得商品をご用意してお待ちしています！</a:t>
            </a:r>
          </a:p>
        </p:txBody>
      </p:sp>
      <p:sp>
        <p:nvSpPr>
          <p:cNvPr id="39" name="テキスト プレースホルダー 33"/>
          <p:cNvSpPr>
            <a:spLocks noGrp="1"/>
          </p:cNvSpPr>
          <p:nvPr>
            <p:ph type="body" sz="quarter" idx="13" hasCustomPrompt="1"/>
          </p:nvPr>
        </p:nvSpPr>
        <p:spPr>
          <a:xfrm>
            <a:off x="4848585" y="2076599"/>
            <a:ext cx="557538" cy="815548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45" name="テキスト プレースホルダー 33"/>
          <p:cNvSpPr>
            <a:spLocks noGrp="1"/>
          </p:cNvSpPr>
          <p:nvPr>
            <p:ph type="body" sz="quarter" idx="15" hasCustomPrompt="1"/>
          </p:nvPr>
        </p:nvSpPr>
        <p:spPr>
          <a:xfrm>
            <a:off x="58561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6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6986403" y="2406612"/>
            <a:ext cx="338180" cy="335798"/>
          </a:xfrm>
        </p:spPr>
        <p:txBody>
          <a:bodyPr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68" name="テキスト プレースホルダー 33"/>
          <p:cNvSpPr>
            <a:spLocks noGrp="1"/>
          </p:cNvSpPr>
          <p:nvPr>
            <p:ph type="body" sz="quarter" idx="18" hasCustomPrompt="1"/>
          </p:nvPr>
        </p:nvSpPr>
        <p:spPr>
          <a:xfrm>
            <a:off x="5490289" y="544522"/>
            <a:ext cx="1609971" cy="1342829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rgbClr val="FF317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ここにキャッチコピーを入れましょう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38" hasCustomPrompt="1"/>
          </p:nvPr>
        </p:nvSpPr>
        <p:spPr>
          <a:xfrm>
            <a:off x="169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54" name="テキスト プレースホルダー 3"/>
          <p:cNvSpPr>
            <a:spLocks noGrp="1"/>
          </p:cNvSpPr>
          <p:nvPr>
            <p:ph type="body" sz="quarter" idx="39" hasCustomPrompt="1"/>
          </p:nvPr>
        </p:nvSpPr>
        <p:spPr>
          <a:xfrm>
            <a:off x="423256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86" name="テキスト プレースホルダー 3"/>
          <p:cNvSpPr>
            <a:spLocks noGrp="1"/>
          </p:cNvSpPr>
          <p:nvPr>
            <p:ph type="body" sz="quarter" idx="40" hasCustomPrompt="1"/>
          </p:nvPr>
        </p:nvSpPr>
        <p:spPr>
          <a:xfrm>
            <a:off x="6770027" y="536625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2" name="テキスト プレースホルダー 3"/>
          <p:cNvSpPr>
            <a:spLocks noGrp="1"/>
          </p:cNvSpPr>
          <p:nvPr>
            <p:ph type="body" sz="quarter" idx="41" hasCustomPrompt="1"/>
          </p:nvPr>
        </p:nvSpPr>
        <p:spPr>
          <a:xfrm>
            <a:off x="169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98" name="テキスト プレースホルダー 3"/>
          <p:cNvSpPr>
            <a:spLocks noGrp="1"/>
          </p:cNvSpPr>
          <p:nvPr>
            <p:ph type="body" sz="quarter" idx="42" hasCustomPrompt="1"/>
          </p:nvPr>
        </p:nvSpPr>
        <p:spPr>
          <a:xfrm>
            <a:off x="423256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4" name="テキスト プレースホルダー 3"/>
          <p:cNvSpPr>
            <a:spLocks noGrp="1"/>
          </p:cNvSpPr>
          <p:nvPr>
            <p:ph type="body" sz="quarter" idx="43" hasCustomPrompt="1"/>
          </p:nvPr>
        </p:nvSpPr>
        <p:spPr>
          <a:xfrm>
            <a:off x="6770027" y="7454139"/>
            <a:ext cx="555223" cy="425723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Segoe" panose="020B0502040504020203" pitchFamily="34" charset="0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8740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80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933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プレースホルダー 3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10411" y="9127227"/>
            <a:ext cx="3097927" cy="708229"/>
          </a:xfrm>
        </p:spPr>
        <p:txBody>
          <a:bodyPr>
            <a:noAutofit/>
          </a:bodyPr>
          <a:lstStyle>
            <a:lvl1pPr marL="0" indent="0">
              <a:buNone/>
              <a:defRPr sz="3800" b="1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舞黒町商店街</a:t>
            </a:r>
          </a:p>
        </p:txBody>
      </p:sp>
      <p:sp>
        <p:nvSpPr>
          <p:cNvPr id="16" name="テキスト プレースホルダー 33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75513" y="9127228"/>
            <a:ext cx="3975405" cy="372846"/>
          </a:xfrm>
        </p:spPr>
        <p:txBody>
          <a:bodyPr>
            <a:noAutofit/>
          </a:bodyPr>
          <a:lstStyle>
            <a:lvl1pPr marL="0" indent="0">
              <a:buNone/>
              <a:defRPr sz="16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〇〇〇市〇〇〇町 </a:t>
            </a:r>
            <a:r>
              <a:rPr kumimoji="1" lang="en-US" altLang="ja-JP" dirty="0"/>
              <a:t>XXXXX-XXXX-XXX</a:t>
            </a:r>
            <a:endParaRPr kumimoji="1" lang="ja-JP" altLang="en-US" dirty="0"/>
          </a:p>
        </p:txBody>
      </p:sp>
      <p:sp>
        <p:nvSpPr>
          <p:cNvPr id="18" name="テキスト プレースホルダー 3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374883" y="9407005"/>
            <a:ext cx="3099585" cy="370672"/>
          </a:xfrm>
        </p:spPr>
        <p:txBody>
          <a:bodyPr>
            <a:noAutofit/>
          </a:bodyPr>
          <a:lstStyle>
            <a:lvl1pPr marL="0" indent="0" algn="l">
              <a:buNone/>
              <a:defRPr sz="1500" b="1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http://XXXX_sample.aa.jp</a:t>
            </a:r>
            <a:endParaRPr kumimoji="1" lang="ja-JP" altLang="en-US" dirty="0"/>
          </a:p>
        </p:txBody>
      </p:sp>
      <p:sp>
        <p:nvSpPr>
          <p:cNvPr id="32" name="テキスト プレースホルダー 33"/>
          <p:cNvSpPr>
            <a:spLocks noGrp="1"/>
          </p:cNvSpPr>
          <p:nvPr>
            <p:ph type="body" sz="quarter" idx="17" hasCustomPrompt="1"/>
          </p:nvPr>
        </p:nvSpPr>
        <p:spPr>
          <a:xfrm>
            <a:off x="79990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34" name="テキスト プレースホルダー 33"/>
          <p:cNvSpPr>
            <a:spLocks noGrp="1"/>
          </p:cNvSpPr>
          <p:nvPr>
            <p:ph type="body" sz="quarter" idx="19" hasCustomPrompt="1"/>
          </p:nvPr>
        </p:nvSpPr>
        <p:spPr>
          <a:xfrm>
            <a:off x="161473" y="3083446"/>
            <a:ext cx="557538" cy="934887"/>
          </a:xfrm>
        </p:spPr>
        <p:txBody>
          <a:bodyPr>
            <a:noAutofit/>
          </a:bodyPr>
          <a:lstStyle>
            <a:lvl1pPr marL="0" indent="0">
              <a:buNone/>
              <a:defRPr sz="55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37" name="テキスト プレースホルダー 33"/>
          <p:cNvSpPr>
            <a:spLocks noGrp="1"/>
          </p:cNvSpPr>
          <p:nvPr>
            <p:ph type="body" sz="quarter" idx="20" hasCustomPrompt="1"/>
          </p:nvPr>
        </p:nvSpPr>
        <p:spPr>
          <a:xfrm>
            <a:off x="211419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4" name="テキスト プレースホルダー 33"/>
          <p:cNvSpPr>
            <a:spLocks noGrp="1"/>
          </p:cNvSpPr>
          <p:nvPr>
            <p:ph type="body" sz="quarter" idx="26" hasCustomPrompt="1"/>
          </p:nvPr>
        </p:nvSpPr>
        <p:spPr>
          <a:xfrm>
            <a:off x="456503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75" name="テキスト プレースホルダー 33"/>
          <p:cNvSpPr>
            <a:spLocks noGrp="1"/>
          </p:cNvSpPr>
          <p:nvPr>
            <p:ph type="body" sz="quarter" idx="27" hasCustomPrompt="1"/>
          </p:nvPr>
        </p:nvSpPr>
        <p:spPr>
          <a:xfrm>
            <a:off x="2657528" y="3075041"/>
            <a:ext cx="1158580" cy="993668"/>
          </a:xfrm>
        </p:spPr>
        <p:txBody>
          <a:bodyPr>
            <a:noAutofit/>
          </a:bodyPr>
          <a:lstStyle>
            <a:lvl1pPr marL="0" indent="0" algn="ctr">
              <a:buNone/>
              <a:defRPr sz="6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77" name="テキスト プレースホルダー 33"/>
          <p:cNvSpPr>
            <a:spLocks noGrp="1"/>
          </p:cNvSpPr>
          <p:nvPr>
            <p:ph type="body" sz="quarter" idx="28" hasCustomPrompt="1"/>
          </p:nvPr>
        </p:nvSpPr>
        <p:spPr>
          <a:xfrm>
            <a:off x="3971815" y="3457261"/>
            <a:ext cx="338180" cy="346568"/>
          </a:xfrm>
        </p:spPr>
        <p:txBody>
          <a:bodyPr>
            <a:noAutofit/>
          </a:bodyPr>
          <a:lstStyle>
            <a:lvl1pPr marL="0" indent="0" algn="ctr">
              <a:buNone/>
              <a:defRPr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日</a:t>
            </a:r>
          </a:p>
        </p:txBody>
      </p:sp>
      <p:sp>
        <p:nvSpPr>
          <p:cNvPr id="79" name="テキスト プレースホルダー 33"/>
          <p:cNvSpPr>
            <a:spLocks noGrp="1"/>
          </p:cNvSpPr>
          <p:nvPr>
            <p:ph type="body" sz="quarter" idx="29" hasCustomPrompt="1"/>
          </p:nvPr>
        </p:nvSpPr>
        <p:spPr>
          <a:xfrm>
            <a:off x="6146187" y="3256252"/>
            <a:ext cx="1390878" cy="717233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00:00</a:t>
            </a:r>
            <a:endParaRPr kumimoji="1" lang="ja-JP" altLang="en-US" dirty="0"/>
          </a:p>
        </p:txBody>
      </p:sp>
      <p:sp>
        <p:nvSpPr>
          <p:cNvPr id="86" name="テキスト プレースホルダー 85"/>
          <p:cNvSpPr>
            <a:spLocks noGrp="1"/>
          </p:cNvSpPr>
          <p:nvPr>
            <p:ph type="body" sz="quarter" idx="32" hasCustomPrompt="1"/>
          </p:nvPr>
        </p:nvSpPr>
        <p:spPr>
          <a:xfrm>
            <a:off x="208753" y="10283533"/>
            <a:ext cx="7142160" cy="391357"/>
          </a:xfrm>
        </p:spPr>
        <p:txBody>
          <a:bodyPr>
            <a:normAutofit/>
          </a:bodyPr>
          <a:lstStyle>
            <a:lvl1pPr marL="0" marR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b="1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ctr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◆主催：〇〇〇市　〇〇〇〇〇〇〇〇〇　◆お問い合わせ：</a:t>
            </a:r>
            <a:r>
              <a:rPr kumimoji="1" lang="en-US" altLang="ja-JP" dirty="0"/>
              <a:t>00-0000-0000</a:t>
            </a:r>
            <a:endParaRPr kumimoji="1" lang="ja-JP" altLang="en-US" dirty="0"/>
          </a:p>
          <a:p>
            <a:pPr lvl="0"/>
            <a:endParaRPr kumimoji="1" lang="ja-JP" altLang="en-US" dirty="0"/>
          </a:p>
        </p:txBody>
      </p:sp>
      <p:sp>
        <p:nvSpPr>
          <p:cNvPr id="87" name="テキスト プレースホルダー 33"/>
          <p:cNvSpPr>
            <a:spLocks noGrp="1"/>
          </p:cNvSpPr>
          <p:nvPr>
            <p:ph type="body" sz="quarter" idx="33" hasCustomPrompt="1"/>
          </p:nvPr>
        </p:nvSpPr>
        <p:spPr>
          <a:xfrm>
            <a:off x="198696" y="9763808"/>
            <a:ext cx="7152218" cy="372846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baseline="0">
                <a:solidFill>
                  <a:srgbClr val="37587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ここに注意事項を入れましょう。  </a:t>
            </a:r>
            <a:r>
              <a:rPr kumimoji="1" lang="en-US" altLang="ja-JP" dirty="0"/>
              <a:t>※</a:t>
            </a:r>
            <a:r>
              <a:rPr kumimoji="1" lang="ja-JP" altLang="en-US" dirty="0"/>
              <a:t>注意事項を入れましょう。</a:t>
            </a:r>
          </a:p>
        </p:txBody>
      </p:sp>
      <p:sp>
        <p:nvSpPr>
          <p:cNvPr id="88" name="テキスト プレースホルダー 33"/>
          <p:cNvSpPr>
            <a:spLocks noGrp="1"/>
          </p:cNvSpPr>
          <p:nvPr>
            <p:ph type="body" sz="quarter" idx="34" hasCustomPrompt="1"/>
          </p:nvPr>
        </p:nvSpPr>
        <p:spPr>
          <a:xfrm>
            <a:off x="111320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08" name="テキスト プレースホルダー 33"/>
          <p:cNvSpPr>
            <a:spLocks noGrp="1"/>
          </p:cNvSpPr>
          <p:nvPr>
            <p:ph type="body" sz="quarter" idx="35" hasCustomPrompt="1"/>
          </p:nvPr>
        </p:nvSpPr>
        <p:spPr>
          <a:xfrm>
            <a:off x="2517943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2" name="テキスト プレースホルダー 33"/>
          <p:cNvSpPr>
            <a:spLocks noGrp="1"/>
          </p:cNvSpPr>
          <p:nvPr>
            <p:ph type="body" sz="quarter" idx="36" hasCustomPrompt="1"/>
          </p:nvPr>
        </p:nvSpPr>
        <p:spPr>
          <a:xfrm>
            <a:off x="4924566" y="4099995"/>
            <a:ext cx="782198" cy="685919"/>
          </a:xfrm>
        </p:spPr>
        <p:txBody>
          <a:bodyPr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</a:t>
            </a:r>
            <a:endParaRPr kumimoji="1" lang="ja-JP" altLang="en-US" dirty="0"/>
          </a:p>
        </p:txBody>
      </p:sp>
      <p:sp>
        <p:nvSpPr>
          <p:cNvPr id="114" name="テキスト プレースホルダー 33"/>
          <p:cNvSpPr>
            <a:spLocks noGrp="1"/>
          </p:cNvSpPr>
          <p:nvPr>
            <p:ph type="body" sz="quarter" idx="37" hasCustomPrompt="1"/>
          </p:nvPr>
        </p:nvSpPr>
        <p:spPr>
          <a:xfrm>
            <a:off x="571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3B768D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5" name="テキスト プレースホルダー 33"/>
          <p:cNvSpPr>
            <a:spLocks noGrp="1"/>
          </p:cNvSpPr>
          <p:nvPr>
            <p:ph type="body" sz="quarter" idx="38" hasCustomPrompt="1"/>
          </p:nvPr>
        </p:nvSpPr>
        <p:spPr>
          <a:xfrm>
            <a:off x="401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6" name="テキスト プレースホルダー 33"/>
          <p:cNvSpPr>
            <a:spLocks noGrp="1"/>
          </p:cNvSpPr>
          <p:nvPr>
            <p:ph type="body" sz="quarter" idx="39" hasCustomPrompt="1"/>
          </p:nvPr>
        </p:nvSpPr>
        <p:spPr>
          <a:xfrm>
            <a:off x="2984718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CF4D7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7" name="テキスト プレースホルダー 33"/>
          <p:cNvSpPr>
            <a:spLocks noGrp="1"/>
          </p:cNvSpPr>
          <p:nvPr>
            <p:ph type="body" sz="quarter" idx="40" hasCustomPrompt="1"/>
          </p:nvPr>
        </p:nvSpPr>
        <p:spPr>
          <a:xfrm>
            <a:off x="2814172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18" name="テキスト プレースホルダー 33"/>
          <p:cNvSpPr>
            <a:spLocks noGrp="1"/>
          </p:cNvSpPr>
          <p:nvPr>
            <p:ph type="body" sz="quarter" idx="41" hasCustomPrompt="1"/>
          </p:nvPr>
        </p:nvSpPr>
        <p:spPr>
          <a:xfrm>
            <a:off x="5396964" y="4491314"/>
            <a:ext cx="1855257" cy="823306"/>
          </a:xfrm>
        </p:spPr>
        <p:txBody>
          <a:bodyPr>
            <a:noAutofit/>
          </a:bodyPr>
          <a:lstStyle>
            <a:lvl1pPr marL="0" indent="0" algn="r">
              <a:buNone/>
              <a:defRPr sz="2500" b="1">
                <a:solidFill>
                  <a:srgbClr val="A29F2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のタイトル</a:t>
            </a:r>
          </a:p>
        </p:txBody>
      </p:sp>
      <p:sp>
        <p:nvSpPr>
          <p:cNvPr id="119" name="テキスト プレースホルダー 33"/>
          <p:cNvSpPr>
            <a:spLocks noGrp="1"/>
          </p:cNvSpPr>
          <p:nvPr>
            <p:ph type="body" sz="quarter" idx="42" hasCustomPrompt="1"/>
          </p:nvPr>
        </p:nvSpPr>
        <p:spPr>
          <a:xfrm>
            <a:off x="5226418" y="5316622"/>
            <a:ext cx="2053271" cy="1457763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20" name="テキスト プレースホルダー 33"/>
          <p:cNvSpPr>
            <a:spLocks noGrp="1"/>
          </p:cNvSpPr>
          <p:nvPr>
            <p:ph type="body" sz="quarter" idx="43" hasCustomPrompt="1"/>
          </p:nvPr>
        </p:nvSpPr>
        <p:spPr>
          <a:xfrm>
            <a:off x="401172" y="7164576"/>
            <a:ext cx="5745015" cy="475538"/>
          </a:xfrm>
        </p:spPr>
        <p:txBody>
          <a:bodyPr>
            <a:noAutofit/>
          </a:bodyPr>
          <a:lstStyle>
            <a:lvl1pPr marL="0" indent="0" algn="l">
              <a:buNone/>
              <a:defRPr sz="2500" b="1">
                <a:solidFill>
                  <a:srgbClr val="69AB19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スタンプラリー・抽選会は毎日開催！</a:t>
            </a:r>
          </a:p>
        </p:txBody>
      </p:sp>
      <p:sp>
        <p:nvSpPr>
          <p:cNvPr id="121" name="テキスト プレースホルダー 33"/>
          <p:cNvSpPr>
            <a:spLocks noGrp="1"/>
          </p:cNvSpPr>
          <p:nvPr>
            <p:ph type="body" sz="quarter" idx="44" hasCustomPrompt="1"/>
          </p:nvPr>
        </p:nvSpPr>
        <p:spPr>
          <a:xfrm>
            <a:off x="401172" y="7585217"/>
            <a:ext cx="5411552" cy="1082649"/>
          </a:xfrm>
        </p:spPr>
        <p:txBody>
          <a:bodyPr>
            <a:noAutofit/>
          </a:bodyPr>
          <a:lstStyle>
            <a:lvl1pPr marL="0" marR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baseline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marR="0" lvl="0" indent="0" algn="l" defTabSz="755934" rtl="0" eaLnBrk="1" fontAlgn="auto" latinLnBrk="0" hangingPunct="1">
              <a:lnSpc>
                <a:spcPct val="90000"/>
              </a:lnSpc>
              <a:spcBef>
                <a:spcPts val="82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dirty="0"/>
              <a:t>ここにコピーを入れましょう。ここにコピーを入れましょう。ここにコピーを入れましょう。ここにコピーを入れましょう。</a:t>
            </a:r>
          </a:p>
          <a:p>
            <a:pPr lvl="0"/>
            <a:endParaRPr kumimoji="1" lang="ja-JP" altLang="en-US" dirty="0"/>
          </a:p>
        </p:txBody>
      </p:sp>
      <p:sp>
        <p:nvSpPr>
          <p:cNvPr id="135" name="図プレースホルダー 134"/>
          <p:cNvSpPr>
            <a:spLocks noGrp="1"/>
          </p:cNvSpPr>
          <p:nvPr>
            <p:ph type="pic" sz="quarter" idx="45" hasCustomPrompt="1"/>
          </p:nvPr>
        </p:nvSpPr>
        <p:spPr>
          <a:xfrm>
            <a:off x="-1548" y="-1588"/>
            <a:ext cx="2006202" cy="2254527"/>
          </a:xfrm>
          <a:custGeom>
            <a:avLst/>
            <a:gdLst>
              <a:gd name="connsiteX0" fmla="*/ 0 w 2006202"/>
              <a:gd name="connsiteY0" fmla="*/ 0 h 2254527"/>
              <a:gd name="connsiteX1" fmla="*/ 1646785 w 2006202"/>
              <a:gd name="connsiteY1" fmla="*/ 0 h 2254527"/>
              <a:gd name="connsiteX2" fmla="*/ 1689261 w 2006202"/>
              <a:gd name="connsiteY2" fmla="*/ 45744 h 2254527"/>
              <a:gd name="connsiteX3" fmla="*/ 1728471 w 2006202"/>
              <a:gd name="connsiteY3" fmla="*/ 94756 h 2254527"/>
              <a:gd name="connsiteX4" fmla="*/ 1764412 w 2006202"/>
              <a:gd name="connsiteY4" fmla="*/ 143767 h 2254527"/>
              <a:gd name="connsiteX5" fmla="*/ 1797087 w 2006202"/>
              <a:gd name="connsiteY5" fmla="*/ 196046 h 2254527"/>
              <a:gd name="connsiteX6" fmla="*/ 1829761 w 2006202"/>
              <a:gd name="connsiteY6" fmla="*/ 248325 h 2254527"/>
              <a:gd name="connsiteX7" fmla="*/ 1859168 w 2006202"/>
              <a:gd name="connsiteY7" fmla="*/ 300604 h 2254527"/>
              <a:gd name="connsiteX8" fmla="*/ 1885307 w 2006202"/>
              <a:gd name="connsiteY8" fmla="*/ 359417 h 2254527"/>
              <a:gd name="connsiteX9" fmla="*/ 1911447 w 2006202"/>
              <a:gd name="connsiteY9" fmla="*/ 414964 h 2254527"/>
              <a:gd name="connsiteX10" fmla="*/ 1931051 w 2006202"/>
              <a:gd name="connsiteY10" fmla="*/ 473777 h 2254527"/>
              <a:gd name="connsiteX11" fmla="*/ 1950656 w 2006202"/>
              <a:gd name="connsiteY11" fmla="*/ 532591 h 2254527"/>
              <a:gd name="connsiteX12" fmla="*/ 1966993 w 2006202"/>
              <a:gd name="connsiteY12" fmla="*/ 594672 h 2254527"/>
              <a:gd name="connsiteX13" fmla="*/ 1980063 w 2006202"/>
              <a:gd name="connsiteY13" fmla="*/ 656754 h 2254527"/>
              <a:gd name="connsiteX14" fmla="*/ 1993132 w 2006202"/>
              <a:gd name="connsiteY14" fmla="*/ 718835 h 2254527"/>
              <a:gd name="connsiteX15" fmla="*/ 1999667 w 2006202"/>
              <a:gd name="connsiteY15" fmla="*/ 784183 h 2254527"/>
              <a:gd name="connsiteX16" fmla="*/ 2006202 w 2006202"/>
              <a:gd name="connsiteY16" fmla="*/ 846265 h 2254527"/>
              <a:gd name="connsiteX17" fmla="*/ 2006202 w 2006202"/>
              <a:gd name="connsiteY17" fmla="*/ 911613 h 2254527"/>
              <a:gd name="connsiteX18" fmla="*/ 2002935 w 2006202"/>
              <a:gd name="connsiteY18" fmla="*/ 983497 h 2254527"/>
              <a:gd name="connsiteX19" fmla="*/ 1999667 w 2006202"/>
              <a:gd name="connsiteY19" fmla="*/ 1048845 h 2254527"/>
              <a:gd name="connsiteX20" fmla="*/ 1989865 w 2006202"/>
              <a:gd name="connsiteY20" fmla="*/ 1117461 h 2254527"/>
              <a:gd name="connsiteX21" fmla="*/ 1980063 w 2006202"/>
              <a:gd name="connsiteY21" fmla="*/ 1182810 h 2254527"/>
              <a:gd name="connsiteX22" fmla="*/ 1963726 w 2006202"/>
              <a:gd name="connsiteY22" fmla="*/ 1248159 h 2254527"/>
              <a:gd name="connsiteX23" fmla="*/ 1947388 w 2006202"/>
              <a:gd name="connsiteY23" fmla="*/ 1310240 h 2254527"/>
              <a:gd name="connsiteX24" fmla="*/ 1924516 w 2006202"/>
              <a:gd name="connsiteY24" fmla="*/ 1372321 h 2254527"/>
              <a:gd name="connsiteX25" fmla="*/ 1901644 w 2006202"/>
              <a:gd name="connsiteY25" fmla="*/ 1434402 h 2254527"/>
              <a:gd name="connsiteX26" fmla="*/ 1875505 w 2006202"/>
              <a:gd name="connsiteY26" fmla="*/ 1493216 h 2254527"/>
              <a:gd name="connsiteX27" fmla="*/ 1846098 w 2006202"/>
              <a:gd name="connsiteY27" fmla="*/ 1552030 h 2254527"/>
              <a:gd name="connsiteX28" fmla="*/ 1813424 w 2006202"/>
              <a:gd name="connsiteY28" fmla="*/ 1607576 h 2254527"/>
              <a:gd name="connsiteX29" fmla="*/ 1777482 w 2006202"/>
              <a:gd name="connsiteY29" fmla="*/ 1663122 h 2254527"/>
              <a:gd name="connsiteX30" fmla="*/ 1741540 w 2006202"/>
              <a:gd name="connsiteY30" fmla="*/ 1715401 h 2254527"/>
              <a:gd name="connsiteX31" fmla="*/ 1699064 w 2006202"/>
              <a:gd name="connsiteY31" fmla="*/ 1764412 h 2254527"/>
              <a:gd name="connsiteX32" fmla="*/ 1656587 w 2006202"/>
              <a:gd name="connsiteY32" fmla="*/ 1813424 h 2254527"/>
              <a:gd name="connsiteX33" fmla="*/ 1614111 w 2006202"/>
              <a:gd name="connsiteY33" fmla="*/ 1862435 h 2254527"/>
              <a:gd name="connsiteX34" fmla="*/ 1568367 w 2006202"/>
              <a:gd name="connsiteY34" fmla="*/ 1904912 h 2254527"/>
              <a:gd name="connsiteX35" fmla="*/ 1519355 w 2006202"/>
              <a:gd name="connsiteY35" fmla="*/ 1947389 h 2254527"/>
              <a:gd name="connsiteX36" fmla="*/ 1467076 w 2006202"/>
              <a:gd name="connsiteY36" fmla="*/ 1986598 h 2254527"/>
              <a:gd name="connsiteX37" fmla="*/ 1414797 w 2006202"/>
              <a:gd name="connsiteY37" fmla="*/ 2025807 h 2254527"/>
              <a:gd name="connsiteX38" fmla="*/ 1362518 w 2006202"/>
              <a:gd name="connsiteY38" fmla="*/ 2058481 h 2254527"/>
              <a:gd name="connsiteX39" fmla="*/ 1303705 w 2006202"/>
              <a:gd name="connsiteY39" fmla="*/ 2091156 h 2254527"/>
              <a:gd name="connsiteX40" fmla="*/ 1248158 w 2006202"/>
              <a:gd name="connsiteY40" fmla="*/ 2120562 h 2254527"/>
              <a:gd name="connsiteX41" fmla="*/ 1186077 w 2006202"/>
              <a:gd name="connsiteY41" fmla="*/ 2146702 h 2254527"/>
              <a:gd name="connsiteX42" fmla="*/ 1127263 w 2006202"/>
              <a:gd name="connsiteY42" fmla="*/ 2172841 h 2254527"/>
              <a:gd name="connsiteX43" fmla="*/ 1065182 w 2006202"/>
              <a:gd name="connsiteY43" fmla="*/ 2192446 h 2254527"/>
              <a:gd name="connsiteX44" fmla="*/ 999834 w 2006202"/>
              <a:gd name="connsiteY44" fmla="*/ 2212051 h 2254527"/>
              <a:gd name="connsiteX45" fmla="*/ 934485 w 2006202"/>
              <a:gd name="connsiteY45" fmla="*/ 2225120 h 2254527"/>
              <a:gd name="connsiteX46" fmla="*/ 869137 w 2006202"/>
              <a:gd name="connsiteY46" fmla="*/ 2238190 h 2254527"/>
              <a:gd name="connsiteX47" fmla="*/ 803788 w 2006202"/>
              <a:gd name="connsiteY47" fmla="*/ 2247992 h 2254527"/>
              <a:gd name="connsiteX48" fmla="*/ 735172 w 2006202"/>
              <a:gd name="connsiteY48" fmla="*/ 2251260 h 2254527"/>
              <a:gd name="connsiteX49" fmla="*/ 666556 w 2006202"/>
              <a:gd name="connsiteY49" fmla="*/ 2254527 h 2254527"/>
              <a:gd name="connsiteX50" fmla="*/ 575068 w 2006202"/>
              <a:gd name="connsiteY50" fmla="*/ 2251260 h 2254527"/>
              <a:gd name="connsiteX51" fmla="*/ 486847 w 2006202"/>
              <a:gd name="connsiteY51" fmla="*/ 2241457 h 2254527"/>
              <a:gd name="connsiteX52" fmla="*/ 398627 w 2006202"/>
              <a:gd name="connsiteY52" fmla="*/ 2228388 h 2254527"/>
              <a:gd name="connsiteX53" fmla="*/ 313673 w 2006202"/>
              <a:gd name="connsiteY53" fmla="*/ 2205516 h 2254527"/>
              <a:gd name="connsiteX54" fmla="*/ 231988 w 2006202"/>
              <a:gd name="connsiteY54" fmla="*/ 2182644 h 2254527"/>
              <a:gd name="connsiteX55" fmla="*/ 150302 w 2006202"/>
              <a:gd name="connsiteY55" fmla="*/ 2149969 h 2254527"/>
              <a:gd name="connsiteX56" fmla="*/ 75151 w 2006202"/>
              <a:gd name="connsiteY56" fmla="*/ 2117295 h 2254527"/>
              <a:gd name="connsiteX57" fmla="*/ 0 w 2006202"/>
              <a:gd name="connsiteY57" fmla="*/ 2074819 h 2254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006202" h="2254527">
                <a:moveTo>
                  <a:pt x="0" y="0"/>
                </a:moveTo>
                <a:lnTo>
                  <a:pt x="1646785" y="0"/>
                </a:lnTo>
                <a:lnTo>
                  <a:pt x="1689261" y="45744"/>
                </a:lnTo>
                <a:lnTo>
                  <a:pt x="1728471" y="94756"/>
                </a:lnTo>
                <a:lnTo>
                  <a:pt x="1764412" y="143767"/>
                </a:lnTo>
                <a:lnTo>
                  <a:pt x="1797087" y="196046"/>
                </a:lnTo>
                <a:lnTo>
                  <a:pt x="1829761" y="248325"/>
                </a:lnTo>
                <a:lnTo>
                  <a:pt x="1859168" y="300604"/>
                </a:lnTo>
                <a:lnTo>
                  <a:pt x="1885307" y="359417"/>
                </a:lnTo>
                <a:lnTo>
                  <a:pt x="1911447" y="414964"/>
                </a:lnTo>
                <a:lnTo>
                  <a:pt x="1931051" y="473777"/>
                </a:lnTo>
                <a:lnTo>
                  <a:pt x="1950656" y="532591"/>
                </a:lnTo>
                <a:lnTo>
                  <a:pt x="1966993" y="594672"/>
                </a:lnTo>
                <a:lnTo>
                  <a:pt x="1980063" y="656754"/>
                </a:lnTo>
                <a:lnTo>
                  <a:pt x="1993132" y="718835"/>
                </a:lnTo>
                <a:lnTo>
                  <a:pt x="1999667" y="784183"/>
                </a:lnTo>
                <a:lnTo>
                  <a:pt x="2006202" y="846265"/>
                </a:lnTo>
                <a:lnTo>
                  <a:pt x="2006202" y="911613"/>
                </a:lnTo>
                <a:lnTo>
                  <a:pt x="2002935" y="983497"/>
                </a:lnTo>
                <a:lnTo>
                  <a:pt x="1999667" y="1048845"/>
                </a:lnTo>
                <a:lnTo>
                  <a:pt x="1989865" y="1117461"/>
                </a:lnTo>
                <a:lnTo>
                  <a:pt x="1980063" y="1182810"/>
                </a:lnTo>
                <a:lnTo>
                  <a:pt x="1963726" y="1248159"/>
                </a:lnTo>
                <a:lnTo>
                  <a:pt x="1947388" y="1310240"/>
                </a:lnTo>
                <a:lnTo>
                  <a:pt x="1924516" y="1372321"/>
                </a:lnTo>
                <a:lnTo>
                  <a:pt x="1901644" y="1434402"/>
                </a:lnTo>
                <a:lnTo>
                  <a:pt x="1875505" y="1493216"/>
                </a:lnTo>
                <a:lnTo>
                  <a:pt x="1846098" y="1552030"/>
                </a:lnTo>
                <a:lnTo>
                  <a:pt x="1813424" y="1607576"/>
                </a:lnTo>
                <a:lnTo>
                  <a:pt x="1777482" y="1663122"/>
                </a:lnTo>
                <a:lnTo>
                  <a:pt x="1741540" y="1715401"/>
                </a:lnTo>
                <a:lnTo>
                  <a:pt x="1699064" y="1764412"/>
                </a:lnTo>
                <a:lnTo>
                  <a:pt x="1656587" y="1813424"/>
                </a:lnTo>
                <a:lnTo>
                  <a:pt x="1614111" y="1862435"/>
                </a:lnTo>
                <a:lnTo>
                  <a:pt x="1568367" y="1904912"/>
                </a:lnTo>
                <a:lnTo>
                  <a:pt x="1519355" y="1947389"/>
                </a:lnTo>
                <a:lnTo>
                  <a:pt x="1467076" y="1986598"/>
                </a:lnTo>
                <a:lnTo>
                  <a:pt x="1414797" y="2025807"/>
                </a:lnTo>
                <a:lnTo>
                  <a:pt x="1362518" y="2058481"/>
                </a:lnTo>
                <a:lnTo>
                  <a:pt x="1303705" y="2091156"/>
                </a:lnTo>
                <a:lnTo>
                  <a:pt x="1248158" y="2120562"/>
                </a:lnTo>
                <a:lnTo>
                  <a:pt x="1186077" y="2146702"/>
                </a:lnTo>
                <a:lnTo>
                  <a:pt x="1127263" y="2172841"/>
                </a:lnTo>
                <a:lnTo>
                  <a:pt x="1065182" y="2192446"/>
                </a:lnTo>
                <a:lnTo>
                  <a:pt x="999834" y="2212051"/>
                </a:lnTo>
                <a:lnTo>
                  <a:pt x="934485" y="2225120"/>
                </a:lnTo>
                <a:lnTo>
                  <a:pt x="869137" y="2238190"/>
                </a:lnTo>
                <a:lnTo>
                  <a:pt x="803788" y="2247992"/>
                </a:lnTo>
                <a:lnTo>
                  <a:pt x="735172" y="2251260"/>
                </a:lnTo>
                <a:lnTo>
                  <a:pt x="666556" y="2254527"/>
                </a:lnTo>
                <a:lnTo>
                  <a:pt x="575068" y="2251260"/>
                </a:lnTo>
                <a:lnTo>
                  <a:pt x="486847" y="2241457"/>
                </a:lnTo>
                <a:lnTo>
                  <a:pt x="398627" y="2228388"/>
                </a:lnTo>
                <a:lnTo>
                  <a:pt x="313673" y="2205516"/>
                </a:lnTo>
                <a:lnTo>
                  <a:pt x="231988" y="2182644"/>
                </a:lnTo>
                <a:lnTo>
                  <a:pt x="150302" y="2149969"/>
                </a:lnTo>
                <a:lnTo>
                  <a:pt x="75151" y="2117295"/>
                </a:lnTo>
                <a:lnTo>
                  <a:pt x="0" y="207481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80" name="テキスト プレースホルダー 33"/>
          <p:cNvSpPr>
            <a:spLocks noGrp="1"/>
          </p:cNvSpPr>
          <p:nvPr>
            <p:ph type="body" sz="quarter" idx="30" hasCustomPrompt="1"/>
          </p:nvPr>
        </p:nvSpPr>
        <p:spPr>
          <a:xfrm>
            <a:off x="1122525" y="594854"/>
            <a:ext cx="5314612" cy="534155"/>
          </a:xfrm>
        </p:spPr>
        <p:txBody>
          <a:bodyPr>
            <a:prstTxWarp prst="textArchUp">
              <a:avLst/>
            </a:prstTxWarp>
            <a:noAutofit/>
          </a:bodyPr>
          <a:lstStyle>
            <a:lvl1pPr marL="0" indent="0" algn="ctr">
              <a:buNone/>
              <a:defRPr sz="2800" b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キャッチコピーを入れましょう</a:t>
            </a:r>
          </a:p>
        </p:txBody>
      </p:sp>
      <p:sp>
        <p:nvSpPr>
          <p:cNvPr id="137" name="図プレースホルダー 136"/>
          <p:cNvSpPr>
            <a:spLocks noGrp="1"/>
          </p:cNvSpPr>
          <p:nvPr>
            <p:ph type="pic" sz="quarter" idx="46" hasCustomPrompt="1"/>
          </p:nvPr>
        </p:nvSpPr>
        <p:spPr>
          <a:xfrm>
            <a:off x="5858321" y="556187"/>
            <a:ext cx="1920518" cy="1922164"/>
          </a:xfrm>
          <a:prstGeom prst="ellipse">
            <a:avLst/>
          </a:prstGeom>
          <a:blipFill>
            <a:blip r:embed="rId2"/>
            <a:tile tx="0" ty="0" sx="100000" sy="100000" flip="none" algn="ctr"/>
          </a:blipFill>
          <a:ln w="41275">
            <a:solidFill>
              <a:schemeClr val="bg1"/>
            </a:solidFill>
          </a:ln>
        </p:spPr>
        <p:txBody>
          <a:bodyPr tIns="252000">
            <a:normAutofit/>
          </a:bodyPr>
          <a:lstStyle>
            <a:lvl1pPr marL="0" indent="0" algn="ctr">
              <a:buNone/>
              <a:defRPr sz="10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8" name="テキスト プレースホルダー 33"/>
          <p:cNvSpPr>
            <a:spLocks noGrp="1"/>
          </p:cNvSpPr>
          <p:nvPr>
            <p:ph type="body" sz="quarter" idx="47" hasCustomPrompt="1"/>
          </p:nvPr>
        </p:nvSpPr>
        <p:spPr>
          <a:xfrm>
            <a:off x="161473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39" name="テキスト プレースホルダー 33"/>
          <p:cNvSpPr>
            <a:spLocks noGrp="1"/>
          </p:cNvSpPr>
          <p:nvPr>
            <p:ph type="body" sz="quarter" idx="48" hasCustomPrompt="1"/>
          </p:nvPr>
        </p:nvSpPr>
        <p:spPr>
          <a:xfrm>
            <a:off x="2565504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140" name="テキスト プレースホルダー 33"/>
          <p:cNvSpPr>
            <a:spLocks noGrp="1"/>
          </p:cNvSpPr>
          <p:nvPr>
            <p:ph type="body" sz="quarter" idx="49" hasCustomPrompt="1"/>
          </p:nvPr>
        </p:nvSpPr>
        <p:spPr>
          <a:xfrm>
            <a:off x="4972127" y="4586537"/>
            <a:ext cx="687075" cy="356938"/>
          </a:xfrm>
        </p:spPr>
        <p:txBody>
          <a:bodyPr>
            <a:noAutofit/>
          </a:bodyPr>
          <a:lstStyle>
            <a:lvl1pPr marL="0" indent="0" algn="ctr">
              <a:buNone/>
              <a:defRPr sz="15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sp>
        <p:nvSpPr>
          <p:cNvPr id="20" name="テキスト プレースホルダー 3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879237" y="985184"/>
            <a:ext cx="5923140" cy="239904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rgbClr val="37587D"/>
                </a:solidFill>
                <a:effectLst>
                  <a:glow rad="203200">
                    <a:schemeClr val="bg1"/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イベント　タイトル</a:t>
            </a:r>
          </a:p>
        </p:txBody>
      </p:sp>
    </p:spTree>
    <p:extLst>
      <p:ext uri="{BB962C8B-B14F-4D97-AF65-F5344CB8AC3E}">
        <p14:creationId xmlns:p14="http://schemas.microsoft.com/office/powerpoint/2010/main" val="242322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57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589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900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858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3301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7528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 dirty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0982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AFF0-029F-4E28-8117-E460C34D57CE}" type="datetimeFigureOut">
              <a:rPr kumimoji="1" lang="ja-JP" altLang="en-US" smtClean="0"/>
              <a:t>2025/7/2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28738-D290-41DC-AD05-A268D9368FF7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421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gba.or.jp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0" y="0"/>
            <a:ext cx="7559675" cy="10693400"/>
          </a:xfrm>
          <a:prstGeom prst="rect">
            <a:avLst/>
          </a:prstGeom>
          <a:solidFill>
            <a:srgbClr val="A6DED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pic>
        <p:nvPicPr>
          <p:cNvPr id="29" name="図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91" y="-11186"/>
            <a:ext cx="7558415" cy="106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角丸四角形 29"/>
          <p:cNvSpPr/>
          <p:nvPr/>
        </p:nvSpPr>
        <p:spPr>
          <a:xfrm>
            <a:off x="218113" y="5189835"/>
            <a:ext cx="3154390" cy="1783661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7AA5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-1" y="9494389"/>
            <a:ext cx="7559675" cy="101139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830726" y="3106685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</a:t>
            </a:r>
          </a:p>
        </p:txBody>
      </p:sp>
      <p:sp>
        <p:nvSpPr>
          <p:cNvPr id="36" name="円/楕円 35"/>
          <p:cNvSpPr/>
          <p:nvPr/>
        </p:nvSpPr>
        <p:spPr>
          <a:xfrm>
            <a:off x="4341864" y="3066835"/>
            <a:ext cx="442931" cy="409629"/>
          </a:xfrm>
          <a:prstGeom prst="ellipse">
            <a:avLst/>
          </a:prstGeom>
          <a:solidFill>
            <a:srgbClr val="EC4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400" dirty="0"/>
          </a:p>
        </p:txBody>
      </p:sp>
      <p:sp>
        <p:nvSpPr>
          <p:cNvPr id="37" name="角丸四角形 36"/>
          <p:cNvSpPr/>
          <p:nvPr/>
        </p:nvSpPr>
        <p:spPr>
          <a:xfrm>
            <a:off x="195346" y="7148027"/>
            <a:ext cx="4557257" cy="2096484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B3EA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角丸四角形 37"/>
          <p:cNvSpPr/>
          <p:nvPr/>
        </p:nvSpPr>
        <p:spPr>
          <a:xfrm>
            <a:off x="3529717" y="5268356"/>
            <a:ext cx="3736987" cy="1477095"/>
          </a:xfrm>
          <a:prstGeom prst="roundRect">
            <a:avLst>
              <a:gd name="adj" fmla="val 6572"/>
            </a:avLst>
          </a:prstGeom>
          <a:solidFill>
            <a:schemeClr val="bg1"/>
          </a:solidFill>
          <a:ln w="38100">
            <a:solidFill>
              <a:srgbClr val="E296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テキスト プレースホルダー 73"/>
          <p:cNvSpPr>
            <a:spLocks noGrp="1"/>
          </p:cNvSpPr>
          <p:nvPr>
            <p:ph type="body" sz="quarter" idx="10"/>
          </p:nvPr>
        </p:nvSpPr>
        <p:spPr>
          <a:xfrm>
            <a:off x="122078" y="9686830"/>
            <a:ext cx="7368123" cy="422944"/>
          </a:xfrm>
        </p:spPr>
        <p:txBody>
          <a:bodyPr/>
          <a:lstStyle/>
          <a:p>
            <a:pPr lvl="0"/>
            <a:r>
              <a:rPr lang="ja-JP" altLang="en-US" sz="1800" dirty="0"/>
              <a:t>詳しくは、日本ゴールボール協会公式ホームページをご参照ください。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76" name="テキスト プレースホルダー 75"/>
          <p:cNvSpPr>
            <a:spLocks noGrp="1"/>
          </p:cNvSpPr>
          <p:nvPr>
            <p:ph type="body" sz="quarter" idx="13"/>
          </p:nvPr>
        </p:nvSpPr>
        <p:spPr>
          <a:xfrm>
            <a:off x="2160254" y="10051095"/>
            <a:ext cx="3279701" cy="370672"/>
          </a:xfrm>
        </p:spPr>
        <p:txBody>
          <a:bodyPr/>
          <a:lstStyle/>
          <a:p>
            <a:pPr lvl="0"/>
            <a:r>
              <a:rPr lang="en-US" altLang="ja-JP" sz="1800" dirty="0">
                <a:hlinkClick r:id="rId3"/>
              </a:rPr>
              <a:t>https://www.jgba.or.jp/</a:t>
            </a:r>
            <a:endParaRPr lang="en-US" altLang="ja-JP" sz="1800" dirty="0"/>
          </a:p>
          <a:p>
            <a:pPr lvl="0"/>
            <a:endParaRPr lang="ja-JP" altLang="en-US" dirty="0"/>
          </a:p>
        </p:txBody>
      </p:sp>
      <p:sp>
        <p:nvSpPr>
          <p:cNvPr id="79" name="テキスト プレースホルダー 78"/>
          <p:cNvSpPr>
            <a:spLocks noGrp="1"/>
          </p:cNvSpPr>
          <p:nvPr>
            <p:ph type="body" sz="quarter" idx="19"/>
          </p:nvPr>
        </p:nvSpPr>
        <p:spPr>
          <a:xfrm>
            <a:off x="177865" y="2813344"/>
            <a:ext cx="1611295" cy="781605"/>
          </a:xfrm>
        </p:spPr>
        <p:txBody>
          <a:bodyPr/>
          <a:lstStyle/>
          <a:p>
            <a:r>
              <a:rPr kumimoji="1" lang="en-US" altLang="ja-JP" dirty="0"/>
              <a:t>2025</a:t>
            </a:r>
            <a:endParaRPr kumimoji="1" lang="ja-JP" altLang="en-US" dirty="0"/>
          </a:p>
        </p:txBody>
      </p:sp>
      <p:sp>
        <p:nvSpPr>
          <p:cNvPr id="81" name="テキスト プレースホルダー 80"/>
          <p:cNvSpPr>
            <a:spLocks noGrp="1"/>
          </p:cNvSpPr>
          <p:nvPr>
            <p:ph type="body" sz="quarter" idx="26"/>
          </p:nvPr>
        </p:nvSpPr>
        <p:spPr>
          <a:xfrm>
            <a:off x="4769773" y="2970431"/>
            <a:ext cx="1390878" cy="717233"/>
          </a:xfrm>
        </p:spPr>
        <p:txBody>
          <a:bodyPr/>
          <a:lstStyle/>
          <a:p>
            <a:pPr lvl="0"/>
            <a:r>
              <a:rPr lang="en-US" altLang="ja-JP" dirty="0"/>
              <a:t>9:00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82" name="テキスト プレースホルダー 81"/>
          <p:cNvSpPr>
            <a:spLocks noGrp="1"/>
          </p:cNvSpPr>
          <p:nvPr>
            <p:ph type="body" sz="quarter" idx="27"/>
          </p:nvPr>
        </p:nvSpPr>
        <p:spPr>
          <a:xfrm>
            <a:off x="3062277" y="2777296"/>
            <a:ext cx="1056816" cy="818892"/>
          </a:xfrm>
        </p:spPr>
        <p:txBody>
          <a:bodyPr/>
          <a:lstStyle/>
          <a:p>
            <a:r>
              <a:rPr kumimoji="1" lang="en-US" altLang="ja-JP" dirty="0"/>
              <a:t>16</a:t>
            </a:r>
            <a:endParaRPr kumimoji="1" lang="ja-JP" altLang="en-US" dirty="0"/>
          </a:p>
        </p:txBody>
      </p:sp>
      <p:sp>
        <p:nvSpPr>
          <p:cNvPr id="83" name="テキスト プレースホルダー 82"/>
          <p:cNvSpPr>
            <a:spLocks noGrp="1"/>
          </p:cNvSpPr>
          <p:nvPr>
            <p:ph type="body" sz="quarter" idx="28"/>
          </p:nvPr>
        </p:nvSpPr>
        <p:spPr>
          <a:xfrm>
            <a:off x="4337376" y="3169208"/>
            <a:ext cx="450302" cy="431692"/>
          </a:xfrm>
        </p:spPr>
        <p:txBody>
          <a:bodyPr/>
          <a:lstStyle/>
          <a:p>
            <a:r>
              <a:rPr lang="ja-JP" altLang="en-US" dirty="0"/>
              <a:t>日</a:t>
            </a:r>
          </a:p>
        </p:txBody>
      </p:sp>
      <p:sp>
        <p:nvSpPr>
          <p:cNvPr id="84" name="テキスト プレースホルダー 83"/>
          <p:cNvSpPr>
            <a:spLocks noGrp="1"/>
          </p:cNvSpPr>
          <p:nvPr>
            <p:ph type="body" sz="quarter" idx="29"/>
          </p:nvPr>
        </p:nvSpPr>
        <p:spPr>
          <a:xfrm>
            <a:off x="6146646" y="2959803"/>
            <a:ext cx="1390878" cy="717233"/>
          </a:xfrm>
        </p:spPr>
        <p:txBody>
          <a:bodyPr/>
          <a:lstStyle/>
          <a:p>
            <a:pPr lvl="0"/>
            <a:r>
              <a:rPr lang="en-US" altLang="ja-JP" dirty="0"/>
              <a:t>16:30</a:t>
            </a: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91" name="テキスト プレースホルダー 90"/>
          <p:cNvSpPr>
            <a:spLocks noGrp="1"/>
          </p:cNvSpPr>
          <p:nvPr>
            <p:ph type="body" sz="quarter" idx="37"/>
          </p:nvPr>
        </p:nvSpPr>
        <p:spPr>
          <a:xfrm>
            <a:off x="292971" y="5359784"/>
            <a:ext cx="3151594" cy="409349"/>
          </a:xfrm>
        </p:spPr>
        <p:txBody>
          <a:bodyPr/>
          <a:lstStyle/>
          <a:p>
            <a:pPr algn="l"/>
            <a:r>
              <a:rPr lang="ja-JP" altLang="en-US" dirty="0"/>
              <a:t>誰が参加できるの？</a:t>
            </a:r>
            <a:endParaRPr lang="en-US" altLang="ja-JP" dirty="0"/>
          </a:p>
        </p:txBody>
      </p:sp>
      <p:sp>
        <p:nvSpPr>
          <p:cNvPr id="92" name="テキスト プレースホルダー 91"/>
          <p:cNvSpPr>
            <a:spLocks noGrp="1"/>
          </p:cNvSpPr>
          <p:nvPr>
            <p:ph type="body" sz="quarter" idx="38"/>
          </p:nvPr>
        </p:nvSpPr>
        <p:spPr>
          <a:xfrm>
            <a:off x="355127" y="5764751"/>
            <a:ext cx="2896018" cy="1117270"/>
          </a:xfrm>
        </p:spPr>
        <p:txBody>
          <a:bodyPr/>
          <a:lstStyle/>
          <a:p>
            <a:r>
              <a:rPr lang="ja-JP" altLang="en-US" dirty="0"/>
              <a:t>どなたでも参加できます。コートに入るのは１チーム３名です。</a:t>
            </a:r>
            <a:endParaRPr lang="en-US" altLang="ja-JP" dirty="0"/>
          </a:p>
          <a:p>
            <a:r>
              <a:rPr lang="ja-JP" altLang="en-US" dirty="0"/>
              <a:t>光を遮断するアイシェード（ゴーグル）を装着しますので、みんな“見えない状態”です。</a:t>
            </a:r>
            <a:endParaRPr kumimoji="1" lang="ja-JP" altLang="en-US" dirty="0"/>
          </a:p>
        </p:txBody>
      </p:sp>
      <p:sp>
        <p:nvSpPr>
          <p:cNvPr id="93" name="テキスト プレースホルダー 92"/>
          <p:cNvSpPr>
            <a:spLocks noGrp="1"/>
          </p:cNvSpPr>
          <p:nvPr>
            <p:ph type="body" sz="quarter" idx="39"/>
          </p:nvPr>
        </p:nvSpPr>
        <p:spPr>
          <a:xfrm>
            <a:off x="3547330" y="5378148"/>
            <a:ext cx="2125853" cy="395936"/>
          </a:xfrm>
        </p:spPr>
        <p:txBody>
          <a:bodyPr/>
          <a:lstStyle/>
          <a:p>
            <a:pPr algn="l"/>
            <a:r>
              <a:rPr lang="ja-JP" altLang="en-US" dirty="0"/>
              <a:t>どんな内容？</a:t>
            </a:r>
            <a:endParaRPr kumimoji="1" lang="ja-JP" altLang="en-US" dirty="0"/>
          </a:p>
        </p:txBody>
      </p:sp>
      <p:sp>
        <p:nvSpPr>
          <p:cNvPr id="94" name="テキスト プレースホルダー 93"/>
          <p:cNvSpPr>
            <a:spLocks noGrp="1"/>
          </p:cNvSpPr>
          <p:nvPr>
            <p:ph type="body" sz="quarter" idx="40"/>
          </p:nvPr>
        </p:nvSpPr>
        <p:spPr>
          <a:xfrm>
            <a:off x="3716386" y="5834954"/>
            <a:ext cx="3447137" cy="849626"/>
          </a:xfrm>
        </p:spPr>
        <p:txBody>
          <a:bodyPr/>
          <a:lstStyle/>
          <a:p>
            <a:r>
              <a:rPr lang="ja-JP" altLang="en-US" dirty="0"/>
              <a:t>午前は基本動作体験として、「投げること」「守備の姿勢」などを体験します。その後、交流試合（１試合約７分、各チーム３試合予定）を行います。</a:t>
            </a:r>
            <a:endParaRPr kumimoji="1" lang="ja-JP" altLang="en-US" dirty="0"/>
          </a:p>
        </p:txBody>
      </p:sp>
      <p:sp>
        <p:nvSpPr>
          <p:cNvPr id="97" name="テキスト プレースホルダー 96"/>
          <p:cNvSpPr>
            <a:spLocks noGrp="1"/>
          </p:cNvSpPr>
          <p:nvPr>
            <p:ph type="body" sz="quarter" idx="43"/>
          </p:nvPr>
        </p:nvSpPr>
        <p:spPr>
          <a:xfrm>
            <a:off x="460073" y="7295995"/>
            <a:ext cx="1878890" cy="419977"/>
          </a:xfrm>
        </p:spPr>
        <p:txBody>
          <a:bodyPr/>
          <a:lstStyle/>
          <a:p>
            <a:pPr lvl="0" algn="ctr"/>
            <a:r>
              <a:rPr lang="ja-JP" altLang="en-US" dirty="0"/>
              <a:t>＊ご案内＊</a:t>
            </a:r>
          </a:p>
        </p:txBody>
      </p:sp>
      <p:sp>
        <p:nvSpPr>
          <p:cNvPr id="98" name="テキスト プレースホルダー 97"/>
          <p:cNvSpPr>
            <a:spLocks noGrp="1"/>
          </p:cNvSpPr>
          <p:nvPr>
            <p:ph type="body" sz="quarter" idx="44"/>
          </p:nvPr>
        </p:nvSpPr>
        <p:spPr>
          <a:xfrm>
            <a:off x="616877" y="7693601"/>
            <a:ext cx="3993379" cy="1438176"/>
          </a:xfrm>
        </p:spPr>
        <p:txBody>
          <a:bodyPr/>
          <a:lstStyle/>
          <a:p>
            <a:r>
              <a:rPr lang="ja-JP" altLang="en-US" dirty="0"/>
              <a:t>①参加選手は、原則として高校生以上です。</a:t>
            </a:r>
            <a:endParaRPr lang="en-US" altLang="ja-JP" dirty="0"/>
          </a:p>
          <a:p>
            <a:r>
              <a:rPr kumimoji="1" lang="ja-JP" altLang="en-US" dirty="0"/>
              <a:t>②競技に必要な用具は貸し出します。</a:t>
            </a:r>
            <a:endParaRPr kumimoji="1" lang="en-US" altLang="ja-JP" dirty="0"/>
          </a:p>
          <a:p>
            <a:r>
              <a:rPr lang="ja-JP" altLang="en-US" dirty="0"/>
              <a:t>③申込期限は１１月２日（日）必着です。</a:t>
            </a:r>
            <a:endParaRPr lang="en-US" altLang="ja-JP" dirty="0"/>
          </a:p>
          <a:p>
            <a:r>
              <a:rPr kumimoji="1" lang="ja-JP" altLang="en-US" dirty="0"/>
              <a:t>④各種お問い合わせ・お申込み先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en-US" altLang="ja-JP" dirty="0"/>
              <a:t>eng_japangoalball@jgba.or.jp</a:t>
            </a:r>
            <a:endParaRPr kumimoji="1" lang="ja-JP" altLang="en-US" dirty="0"/>
          </a:p>
        </p:txBody>
      </p:sp>
      <p:sp>
        <p:nvSpPr>
          <p:cNvPr id="73" name="テキスト ボックス 72"/>
          <p:cNvSpPr txBox="1"/>
          <p:nvPr/>
        </p:nvSpPr>
        <p:spPr>
          <a:xfrm>
            <a:off x="3939877" y="3092622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</a:t>
            </a:r>
          </a:p>
        </p:txBody>
      </p:sp>
      <p:sp>
        <p:nvSpPr>
          <p:cNvPr id="85" name="テキスト プレースホルダー 84"/>
          <p:cNvSpPr>
            <a:spLocks noGrp="1"/>
          </p:cNvSpPr>
          <p:nvPr>
            <p:ph type="body" sz="quarter" idx="30"/>
          </p:nvPr>
        </p:nvSpPr>
        <p:spPr>
          <a:xfrm rot="460460">
            <a:off x="1862304" y="655178"/>
            <a:ext cx="5314612" cy="534155"/>
          </a:xfrm>
        </p:spPr>
        <p:txBody>
          <a:bodyPr/>
          <a:lstStyle/>
          <a:p>
            <a:r>
              <a:rPr lang="ja-JP" altLang="en-US" dirty="0"/>
              <a:t>仲間と</a:t>
            </a:r>
            <a:r>
              <a:rPr lang="ja-JP" altLang="en-US" sz="2400" dirty="0"/>
              <a:t>ゴールボール</a:t>
            </a:r>
            <a:r>
              <a:rPr kumimoji="1" lang="ja-JP" altLang="en-US" dirty="0"/>
              <a:t>を楽しもう</a:t>
            </a:r>
            <a:r>
              <a:rPr kumimoji="1" lang="en-US" altLang="ja-JP" dirty="0"/>
              <a:t>!</a:t>
            </a:r>
            <a:endParaRPr kumimoji="1" lang="ja-JP" altLang="en-US" dirty="0"/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5813442" y="3042708"/>
            <a:ext cx="420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</a:p>
        </p:txBody>
      </p:sp>
      <p:pic>
        <p:nvPicPr>
          <p:cNvPr id="11" name="図プレースホルダー 10">
            <a:extLst>
              <a:ext uri="{FF2B5EF4-FFF2-40B4-BE49-F238E27FC236}">
                <a16:creationId xmlns:a16="http://schemas.microsoft.com/office/drawing/2014/main" id="{B6FA2012-864E-487C-8F52-3BB70B631FCA}"/>
              </a:ext>
            </a:extLst>
          </p:cNvPr>
          <p:cNvPicPr>
            <a:picLocks noGrp="1" noChangeAspect="1"/>
          </p:cNvPicPr>
          <p:nvPr>
            <p:ph type="pic" sz="quarter" idx="4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2" r="8812"/>
          <a:stretch>
            <a:fillRect/>
          </a:stretch>
        </p:blipFill>
        <p:spPr>
          <a:xfrm>
            <a:off x="-1549" y="-1588"/>
            <a:ext cx="2172796" cy="2309971"/>
          </a:xfrm>
        </p:spPr>
      </p:pic>
      <p:pic>
        <p:nvPicPr>
          <p:cNvPr id="23" name="図プレースホルダー 22">
            <a:extLst>
              <a:ext uri="{FF2B5EF4-FFF2-40B4-BE49-F238E27FC236}">
                <a16:creationId xmlns:a16="http://schemas.microsoft.com/office/drawing/2014/main" id="{FFF3EC33-EA40-4632-83E5-C4DB45035312}"/>
              </a:ext>
            </a:extLst>
          </p:cNvPr>
          <p:cNvPicPr>
            <a:picLocks noGrp="1" noChangeAspect="1"/>
          </p:cNvPicPr>
          <p:nvPr>
            <p:ph type="pic" sz="quarter" idx="4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" b="329"/>
          <a:stretch>
            <a:fillRect/>
          </a:stretch>
        </p:blipFill>
        <p:spPr>
          <a:xfrm>
            <a:off x="5613592" y="3610870"/>
            <a:ext cx="1910454" cy="1912091"/>
          </a:xfrm>
        </p:spPr>
      </p:pic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D81F2BCD-3F5A-4878-913F-E4F12D01B4DF}"/>
              </a:ext>
            </a:extLst>
          </p:cNvPr>
          <p:cNvSpPr txBox="1"/>
          <p:nvPr/>
        </p:nvSpPr>
        <p:spPr>
          <a:xfrm>
            <a:off x="1663511" y="3113999"/>
            <a:ext cx="4204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</a:p>
        </p:txBody>
      </p:sp>
      <p:sp>
        <p:nvSpPr>
          <p:cNvPr id="100" name="テキスト プレースホルダー 81">
            <a:extLst>
              <a:ext uri="{FF2B5EF4-FFF2-40B4-BE49-F238E27FC236}">
                <a16:creationId xmlns:a16="http://schemas.microsoft.com/office/drawing/2014/main" id="{138BE607-38BD-43AB-BBBE-ED2D29C300AE}"/>
              </a:ext>
            </a:extLst>
          </p:cNvPr>
          <p:cNvSpPr txBox="1">
            <a:spLocks/>
          </p:cNvSpPr>
          <p:nvPr/>
        </p:nvSpPr>
        <p:spPr>
          <a:xfrm>
            <a:off x="1931784" y="2761497"/>
            <a:ext cx="1056816" cy="73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6000" b="1" kern="1200">
                <a:solidFill>
                  <a:srgbClr val="5C2A08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566951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4918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2885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0853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8820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6787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4754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2722" indent="-188984" algn="l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11</a:t>
            </a:r>
            <a:endParaRPr lang="ja-JP" altLang="en-US" dirty="0"/>
          </a:p>
        </p:txBody>
      </p: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8062D62B-1035-40D0-87B4-4CA104C389DD}"/>
              </a:ext>
            </a:extLst>
          </p:cNvPr>
          <p:cNvSpPr txBox="1"/>
          <p:nvPr/>
        </p:nvSpPr>
        <p:spPr>
          <a:xfrm>
            <a:off x="292971" y="3563209"/>
            <a:ext cx="54706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会　　場：かがわ総合リハビリテーション福祉センター</a:t>
            </a:r>
            <a:endParaRPr lang="en-US" altLang="ja-JP" sz="1600" b="1" dirty="0">
              <a:solidFill>
                <a:srgbClr val="5C2A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主　　催：一般社団法人　日本ゴールボール協会</a:t>
            </a:r>
            <a:endParaRPr kumimoji="1" lang="en-US" altLang="ja-JP" sz="1600" b="1" dirty="0">
              <a:solidFill>
                <a:srgbClr val="5C2A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後　　援：香川県障害者スポーツ協会</a:t>
            </a:r>
            <a:endParaRPr lang="en-US" altLang="ja-JP" sz="1600" b="1" dirty="0">
              <a:solidFill>
                <a:srgbClr val="5C2A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共　　催：</a:t>
            </a:r>
            <a:r>
              <a:rPr kumimoji="1" lang="en-US" altLang="ja-JP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kumimoji="1"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福</a:t>
            </a:r>
            <a:r>
              <a:rPr kumimoji="1" lang="en-US" altLang="ja-JP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r>
              <a:rPr kumimoji="1"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かがわ総合リハビリテーション事業団</a:t>
            </a:r>
            <a:endParaRPr kumimoji="1" lang="en-US" altLang="ja-JP" sz="1600" b="1" dirty="0">
              <a:solidFill>
                <a:srgbClr val="5C2A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特別協賛：株式会社ディ・クリエイト</a:t>
            </a:r>
            <a:endParaRPr lang="en-US" altLang="ja-JP" sz="1600" b="1" dirty="0">
              <a:solidFill>
                <a:srgbClr val="5C2A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参  加 費：</a:t>
            </a:r>
            <a:r>
              <a:rPr kumimoji="1" lang="en-US" altLang="ja-JP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1000</a:t>
            </a:r>
            <a:r>
              <a:rPr kumimoji="1"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円</a:t>
            </a:r>
            <a:r>
              <a:rPr kumimoji="1" lang="en-US" altLang="ja-JP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/</a:t>
            </a:r>
            <a:r>
              <a:rPr lang="ja-JP" altLang="en-US" sz="1600" b="1" dirty="0">
                <a:solidFill>
                  <a:srgbClr val="5C2A0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endParaRPr kumimoji="1" lang="en-US" altLang="ja-JP" sz="1600" b="1" dirty="0">
              <a:solidFill>
                <a:srgbClr val="5C2A0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7" name="テキスト プレースホルダー 76"/>
          <p:cNvSpPr>
            <a:spLocks noGrp="1"/>
          </p:cNvSpPr>
          <p:nvPr>
            <p:ph type="body" sz="quarter" idx="14"/>
          </p:nvPr>
        </p:nvSpPr>
        <p:spPr>
          <a:xfrm>
            <a:off x="276120" y="1071589"/>
            <a:ext cx="7135893" cy="1764327"/>
          </a:xfrm>
        </p:spPr>
        <p:txBody>
          <a:bodyPr/>
          <a:lstStyle/>
          <a:p>
            <a:pPr algn="l"/>
            <a:r>
              <a:rPr kumimoji="1" lang="ja-JP" altLang="en-US" sz="3600" dirty="0"/>
              <a:t>　　　　　</a:t>
            </a:r>
            <a:r>
              <a:rPr kumimoji="1" lang="en-US" altLang="ja-JP" sz="3600" dirty="0"/>
              <a:t>2025</a:t>
            </a:r>
            <a:r>
              <a:rPr kumimoji="1" lang="ja-JP" altLang="en-US" sz="3600" dirty="0"/>
              <a:t>チャレンジ</a:t>
            </a:r>
            <a:endParaRPr kumimoji="1" lang="en-US" altLang="ja-JP" sz="3600" dirty="0"/>
          </a:p>
          <a:p>
            <a:pPr algn="l"/>
            <a:r>
              <a:rPr kumimoji="1" lang="ja-JP" altLang="en-US" sz="3600" dirty="0"/>
              <a:t>　　　　ゴールボール四国大会</a:t>
            </a:r>
            <a:endParaRPr kumimoji="1" lang="en-US" altLang="ja-JP" sz="3600" dirty="0"/>
          </a:p>
          <a:p>
            <a:pPr algn="l"/>
            <a:r>
              <a:rPr lang="en-US" altLang="ja-JP" sz="3600" dirty="0"/>
              <a:t>Supported by</a:t>
            </a:r>
            <a:r>
              <a:rPr lang="ja-JP" altLang="en-US" sz="3600" dirty="0"/>
              <a:t>ディ・クリエイト</a:t>
            </a:r>
            <a:endParaRPr kumimoji="1" lang="ja-JP" altLang="en-US" sz="36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753BED5-A9F5-49A4-9EC8-D8DA2F53A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7949" y="7116322"/>
            <a:ext cx="2542252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959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610</TotalTime>
  <Words>235</Words>
  <Application>Microsoft Office PowerPoint</Application>
  <PresentationFormat>ユーザー設定</PresentationFormat>
  <Paragraphs>33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Segoe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kazuhisa mitsuyasu</cp:lastModifiedBy>
  <cp:revision>25</cp:revision>
  <cp:lastPrinted>2024-06-13T01:40:03Z</cp:lastPrinted>
  <dcterms:created xsi:type="dcterms:W3CDTF">2015-03-31T02:40:23Z</dcterms:created>
  <dcterms:modified xsi:type="dcterms:W3CDTF">2025-07-02T09:39:26Z</dcterms:modified>
</cp:coreProperties>
</file>